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131. ITNA SIANGTHO ITNA KICING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2742"/>
            <a:ext cx="9144000" cy="2923395"/>
          </a:xfrm>
        </p:spPr>
        <p:txBody>
          <a:bodyPr>
            <a:normAutofit/>
          </a:bodyPr>
          <a:lstStyle/>
          <a:p>
            <a:r>
              <a:rPr lang="en-US" dirty="0"/>
              <a:t>Love Divine, All Loves Excelling </a:t>
            </a:r>
          </a:p>
          <a:p>
            <a:r>
              <a:rPr lang="en-US" dirty="0"/>
              <a:t>1 John 4:8, 16</a:t>
            </a:r>
          </a:p>
          <a:p>
            <a:r>
              <a:rPr lang="en-US" dirty="0"/>
              <a:t>Charles Wesley, 1707-1788</a:t>
            </a:r>
          </a:p>
          <a:p>
            <a:r>
              <a:rPr lang="en-US" dirty="0" err="1"/>
              <a:t>Doh</a:t>
            </a:r>
            <a:r>
              <a:rPr lang="en-US" dirty="0"/>
              <a:t> is Bb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4986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sung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dim</a:t>
            </a: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Siang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</a:t>
            </a: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sim</a:t>
            </a:r>
          </a:p>
          <a:p>
            <a:pPr marL="0" indent="0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88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himawh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mi’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guan’ in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luahsak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khia’n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Alpha le Omega in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cingsak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hon zo pen Pa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Nang’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guan’ in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piapia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a</a:t>
            </a:r>
          </a:p>
          <a:p>
            <a:pPr marL="0" indent="0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ding hi</a:t>
            </a:r>
          </a:p>
          <a:p>
            <a:pPr marL="0" indent="0">
              <a:buNone/>
            </a:pPr>
            <a:endParaRPr lang="en-US" sz="199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130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131. ITNA SIANGTHO ITNA KICING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2018-10-12T02:56:43Z</dcterms:modified>
</cp:coreProperties>
</file>